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60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91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089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413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44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843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7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680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045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638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91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8B015-842E-45D6-BF7A-B40BDE8E352C}" type="datetimeFigureOut">
              <a:rPr lang="ru-RU" smtClean="0"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9AE87-1C70-4A15-91C1-64A9E3CE4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974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esktop\фото НПК ТУ 2021\IMG-20210423-WA01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964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Учитель\Desktop\фото НПК ТУ 2021\IMG-20210423-WA016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8" r="1832" b="7892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131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Учитель\Desktop\фото НПК ТУ 2021\IMG-20210423-WA00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8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046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Учитель\Desktop\фото НПК ТУ 2021\20210423_0922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174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Учитель\Desktop\фото НПК ТУ 2021\IMG-20210423-WA01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286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Учитель\Desktop\фото НПК ТУ 2021\IMG-20210423-WA01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315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Учитель\Desktop\фото НПК ТУ 2021\IMG-20210423-WA00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305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Учитель\Desktop\фото НПК ТУ 2021\IMG-20210423-WA01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69" r="156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740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Учитель\Desktop\фото НПК ТУ 2021\IMG-20210423-WA00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8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71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Учитель\Desktop\фото НПК ТУ 2021\IMG-20210423-WA01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543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Учитель\Desktop\фото НПК ТУ 2021\IMG-20210423-WA01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39" y="0"/>
            <a:ext cx="91613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004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Учитель\Desktop\фото НПК ТУ 2021\IMG-20210423-WA01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7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748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Учитель\Desktop\фото НПК ТУ 2021\IMG-20210423-WA0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086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Учитель\Desktop\фото НПК ТУ 2021\IMG_30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10"/>
            <a:ext cx="9144000" cy="684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017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Учитель\Desktop\фото НПК ТУ 2021\IMG_32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429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Учитель\Desktop\фото НПК ТУ 2021\IMG-20210423-WA01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2624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0</Words>
  <Application>Microsoft Office PowerPoint</Application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4</cp:revision>
  <dcterms:created xsi:type="dcterms:W3CDTF">2021-08-20T06:30:06Z</dcterms:created>
  <dcterms:modified xsi:type="dcterms:W3CDTF">2021-08-20T07:46:03Z</dcterms:modified>
</cp:coreProperties>
</file>